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5" r:id="rId16"/>
    <p:sldId id="270" r:id="rId17"/>
    <p:sldId id="271" r:id="rId18"/>
    <p:sldId id="272" r:id="rId19"/>
    <p:sldId id="273" r:id="rId20"/>
    <p:sldId id="274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07.04.2014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07.04.2014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Фотки\Зарваниця\DSCN58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2"/>
          <p:cNvSpPr txBox="1"/>
          <p:nvPr/>
        </p:nvSpPr>
        <p:spPr>
          <a:xfrm>
            <a:off x="1259632" y="332656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З</a:t>
            </a:r>
            <a:r>
              <a:rPr lang="uk-UA" sz="3600" i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ЗАРВАНИЦЯ</a:t>
            </a:r>
            <a:endParaRPr lang="uk-UA" sz="3600" i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Фотки\Зарваниця\DSCN57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508104" y="1484784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Дзвіниця</a:t>
            </a:r>
            <a:endParaRPr lang="uk-UA" sz="3600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Фотки\Зарваниця\DSCN57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D:\Фотки\Зарваниця\DSCN58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580112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868144" y="1484784"/>
            <a:ext cx="32758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 smtClean="0"/>
              <a:t>Собор </a:t>
            </a:r>
            <a:r>
              <a:rPr lang="uk-UA" sz="3200" dirty="0" err="1" smtClean="0"/>
              <a:t>Зарваницької</a:t>
            </a:r>
            <a:r>
              <a:rPr lang="uk-UA" sz="3200" dirty="0" smtClean="0"/>
              <a:t> Матері Божої</a:t>
            </a:r>
            <a:endParaRPr lang="uk-UA" sz="3200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Фотки\Зарваниця\DSCN58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Фотки\Зарваниця\DSCN58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Фотки\Зарваниця\DSCN57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Фотки\Зарваниця\DSCN58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403648" y="692696"/>
            <a:ext cx="5760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/>
              <a:t>Підземна церква Пресвятої Трійці</a:t>
            </a:r>
            <a:endParaRPr lang="uk-UA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Фотки\Зарваниця\DSCN58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Фотки\Зарваниця\DSCN58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907704" y="404664"/>
            <a:ext cx="4608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i="1" dirty="0" smtClean="0">
                <a:solidFill>
                  <a:schemeClr val="accent5">
                    <a:lumMod val="50000"/>
                  </a:schemeClr>
                </a:solidFill>
              </a:rPr>
              <a:t>Джерело святої Анни</a:t>
            </a:r>
            <a:endParaRPr lang="uk-UA" sz="3200" i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Фотки\Зарваниця\DSCN58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2452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Фотки\Зарваниця\imgprevie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9385"/>
            <a:ext cx="4868743" cy="689738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148064" y="1052736"/>
            <a:ext cx="38164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i="1" dirty="0" smtClean="0">
                <a:solidFill>
                  <a:srgbClr val="002060"/>
                </a:solidFill>
              </a:rPr>
              <a:t>Ікона </a:t>
            </a:r>
            <a:r>
              <a:rPr lang="uk-UA" sz="3200" b="1" i="1" dirty="0" err="1" smtClean="0">
                <a:solidFill>
                  <a:srgbClr val="002060"/>
                </a:solidFill>
              </a:rPr>
              <a:t>Зарваницької</a:t>
            </a:r>
            <a:r>
              <a:rPr lang="uk-UA" sz="3200" b="1" i="1" dirty="0" smtClean="0">
                <a:solidFill>
                  <a:srgbClr val="002060"/>
                </a:solidFill>
              </a:rPr>
              <a:t> Божої Матері</a:t>
            </a:r>
            <a:endParaRPr lang="uk-UA" sz="3200" b="1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Фотки\Зарваниця\DSCN57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D:\Фотки\Зарваниця\DSCN58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:\Фотки\Зарваниця\DSCN58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:\Фотки\Зарваниця\DSCN58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884118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084168" y="1412776"/>
            <a:ext cx="3059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</a:rPr>
              <a:t>Церква Різдва Пресвятої Богородиці</a:t>
            </a:r>
            <a:endParaRPr lang="uk-UA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D:\Фотки\Зарваниця\DSCN58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D:\Фотки\Зарваниця\DSCN58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32048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1" name="Picture 3" descr="D:\Фотки\Зарваниця\DSCN58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0"/>
            <a:ext cx="478802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D:\Фотки\Зарваниця\DSCN58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D:\Фотки\Зарваниця\DSCN58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700808"/>
            <a:ext cx="8229600" cy="1143000"/>
          </a:xfrm>
        </p:spPr>
        <p:txBody>
          <a:bodyPr>
            <a:normAutofit/>
          </a:bodyPr>
          <a:lstStyle/>
          <a:p>
            <a:r>
              <a:rPr lang="uk-UA" sz="4800" dirty="0" smtClean="0"/>
              <a:t>Дякуємо </a:t>
            </a:r>
            <a:r>
              <a:rPr lang="uk-UA" sz="4800" dirty="0" smtClean="0"/>
              <a:t>за </a:t>
            </a:r>
            <a:r>
              <a:rPr lang="uk-UA" sz="4800" dirty="0" smtClean="0"/>
              <a:t>увагу!</a:t>
            </a:r>
            <a:endParaRPr lang="uk-UA" sz="4800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Аня\Desktop\Зарваниця\DSCN57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0"/>
            <a:ext cx="482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Аня\Desktop\Зарваниця\DSCN57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4716016" cy="6885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D:\Фотки\Зарваниця\DSCN57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0"/>
            <a:ext cx="471145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2339752" y="332656"/>
            <a:ext cx="4824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i="1" dirty="0" smtClean="0">
                <a:solidFill>
                  <a:srgbClr val="002060"/>
                </a:solidFill>
              </a:rPr>
              <a:t>Церква Пресвятої Трійці</a:t>
            </a:r>
            <a:endParaRPr lang="uk-UA" sz="3200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Фотки\Зарваниця\DSCN57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07101" y="0"/>
            <a:ext cx="491646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D:\Фотки\Зарваниця\DSCN57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-6085"/>
            <a:ext cx="5292080" cy="6864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Стрелка влево 3"/>
          <p:cNvSpPr/>
          <p:nvPr/>
        </p:nvSpPr>
        <p:spPr>
          <a:xfrm rot="20623383">
            <a:off x="6628939" y="3287647"/>
            <a:ext cx="989565" cy="43204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Фотки\Зарваниця\DSCN57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Фотки\Зарваниця\DSCN57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Фотки\Зарваниця\DSCN57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436096" y="1700808"/>
            <a:ext cx="33123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Надбрамна Церква </a:t>
            </a:r>
            <a:r>
              <a:rPr lang="uk-UA" sz="3600" dirty="0" err="1" smtClean="0"/>
              <a:t>Благовіщення</a:t>
            </a:r>
            <a:endParaRPr lang="uk-UA" sz="3600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Фотки\Зарваниця\DSCN58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140</TotalTime>
  <Words>31</Words>
  <Application>Microsoft Office PowerPoint</Application>
  <PresentationFormat>Екран (4:3)</PresentationFormat>
  <Paragraphs>10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28</vt:i4>
      </vt:variant>
    </vt:vector>
  </HeadingPairs>
  <TitlesOfParts>
    <vt:vector size="29" baseType="lpstr">
      <vt:lpstr>Апекс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Дякуємо за увагу!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Аня</dc:creator>
  <cp:lastModifiedBy>Оксана</cp:lastModifiedBy>
  <cp:revision>17</cp:revision>
  <dcterms:created xsi:type="dcterms:W3CDTF">2014-03-30T10:54:11Z</dcterms:created>
  <dcterms:modified xsi:type="dcterms:W3CDTF">2014-04-07T09:25:33Z</dcterms:modified>
</cp:coreProperties>
</file>